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6"/>
  </p:notesMasterIdLst>
  <p:handoutMasterIdLst>
    <p:handoutMasterId r:id="rId37"/>
  </p:handoutMasterIdLst>
  <p:sldIdLst>
    <p:sldId id="384" r:id="rId2"/>
    <p:sldId id="434" r:id="rId3"/>
    <p:sldId id="423" r:id="rId4"/>
    <p:sldId id="426" r:id="rId5"/>
    <p:sldId id="433" r:id="rId6"/>
    <p:sldId id="425" r:id="rId7"/>
    <p:sldId id="365" r:id="rId8"/>
    <p:sldId id="419" r:id="rId9"/>
    <p:sldId id="368" r:id="rId10"/>
    <p:sldId id="369" r:id="rId11"/>
    <p:sldId id="370" r:id="rId12"/>
    <p:sldId id="372" r:id="rId13"/>
    <p:sldId id="420" r:id="rId14"/>
    <p:sldId id="374" r:id="rId15"/>
    <p:sldId id="422" r:id="rId16"/>
    <p:sldId id="435" r:id="rId17"/>
    <p:sldId id="376" r:id="rId18"/>
    <p:sldId id="377" r:id="rId19"/>
    <p:sldId id="378" r:id="rId20"/>
    <p:sldId id="436" r:id="rId21"/>
    <p:sldId id="430" r:id="rId22"/>
    <p:sldId id="427" r:id="rId23"/>
    <p:sldId id="431" r:id="rId24"/>
    <p:sldId id="428" r:id="rId25"/>
    <p:sldId id="437" r:id="rId26"/>
    <p:sldId id="385" r:id="rId27"/>
    <p:sldId id="386" r:id="rId28"/>
    <p:sldId id="439" r:id="rId29"/>
    <p:sldId id="388" r:id="rId30"/>
    <p:sldId id="390" r:id="rId31"/>
    <p:sldId id="440" r:id="rId32"/>
    <p:sldId id="389" r:id="rId33"/>
    <p:sldId id="438" r:id="rId34"/>
    <p:sldId id="391"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372"/>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85067" autoAdjust="0"/>
  </p:normalViewPr>
  <p:slideViewPr>
    <p:cSldViewPr>
      <p:cViewPr varScale="1">
        <p:scale>
          <a:sx n="111" d="100"/>
          <a:sy n="111" d="100"/>
        </p:scale>
        <p:origin x="1902" y="78"/>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17</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18</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19</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24</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26</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27</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29</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30</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32</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34</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13</a:t>
            </a:fld>
            <a:endParaRPr lang="en-AU"/>
          </a:p>
        </p:txBody>
      </p:sp>
    </p:spTree>
    <p:extLst>
      <p:ext uri="{BB962C8B-B14F-4D97-AF65-F5344CB8AC3E}">
        <p14:creationId xmlns:p14="http://schemas.microsoft.com/office/powerpoint/2010/main" val="38438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zh-CN" dirty="0"/>
              <a:t>Biba: I</a:t>
            </a:r>
            <a:r>
              <a:rPr lang="en-US" dirty="0"/>
              <a:t>ntegrity *</a:t>
            </a:r>
            <a:endParaRPr lang="en-US" dirty="0">
              <a:ln w="18415" cmpd="sng">
                <a:solidFill>
                  <a:srgbClr val="FFFFFF"/>
                </a:solidFill>
                <a:prstDash val="solid"/>
              </a:ln>
              <a:solidFill>
                <a:srgbClr val="FFFFFF"/>
              </a:solidFill>
              <a:effectLst/>
            </a:endParaRPr>
          </a:p>
        </p:txBody>
      </p:sp>
      <p:sp>
        <p:nvSpPr>
          <p:cNvPr id="8" name="Rectangle 3"/>
          <p:cNvSpPr>
            <a:spLocks noGrp="1" noChangeArrowheads="1"/>
          </p:cNvSpPr>
          <p:nvPr>
            <p:ph idx="1"/>
          </p:nvPr>
        </p:nvSpPr>
        <p:spPr>
          <a:xfrm>
            <a:off x="323528" y="1196753"/>
            <a:ext cx="8568952" cy="2576927"/>
          </a:xfrm>
        </p:spPr>
        <p:txBody>
          <a:bodyPr>
            <a:normAutofit fontScale="62500" lnSpcReduction="2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14" name="Picture 13" descr="f4.pdf">
            <a:extLst>
              <a:ext uri="{FF2B5EF4-FFF2-40B4-BE49-F238E27FC236}">
                <a16:creationId xmlns:a16="http://schemas.microsoft.com/office/drawing/2014/main" id="{D5A35C64-006B-4919-B478-DF0D93E5B6FB}"/>
              </a:ext>
            </a:extLst>
          </p:cNvPr>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746883" y="3826768"/>
            <a:ext cx="8116010" cy="3031232"/>
          </a:xfrm>
          <a:prstGeom prst="rect">
            <a:avLst/>
          </a:prstGeom>
          <a:solidFill>
            <a:sysClr val="window" lastClr="FFFFFF"/>
          </a:solidFill>
        </p:spPr>
      </p:pic>
      <p:pic>
        <p:nvPicPr>
          <p:cNvPr id="4" name="Graphic 3" descr="Close">
            <a:extLst>
              <a:ext uri="{FF2B5EF4-FFF2-40B4-BE49-F238E27FC236}">
                <a16:creationId xmlns:a16="http://schemas.microsoft.com/office/drawing/2014/main" id="{1C5B8055-71A5-4941-9351-F7C803B8A7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8144" y="3826768"/>
            <a:ext cx="720080" cy="720080"/>
          </a:xfrm>
          <a:prstGeom prst="rect">
            <a:avLst/>
          </a:prstGeom>
        </p:spPr>
      </p:pic>
      <p:pic>
        <p:nvPicPr>
          <p:cNvPr id="11" name="Graphic 10" descr="Close">
            <a:extLst>
              <a:ext uri="{FF2B5EF4-FFF2-40B4-BE49-F238E27FC236}">
                <a16:creationId xmlns:a16="http://schemas.microsoft.com/office/drawing/2014/main" id="{91CA495F-E7FB-4D51-BD4B-64AE1F55D0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9872" y="4798523"/>
            <a:ext cx="720080" cy="7200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34</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487</TotalTime>
  <Words>11515</Words>
  <Application>Microsoft Office PowerPoint</Application>
  <PresentationFormat>On-screen Show (4:3)</PresentationFormat>
  <Paragraphs>964</Paragraphs>
  <Slides>34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*-property</vt:lpstr>
      <vt:lpstr>BLP Model Example</vt:lpstr>
      <vt:lpstr>PowerPoint Presentation</vt:lpstr>
      <vt:lpstr>PowerPoint Presentation</vt:lpstr>
      <vt:lpstr>BLP Model Example cont’d</vt:lpstr>
      <vt:lpstr>Biba: Integrity *</vt:lpstr>
      <vt:lpstr>Chinese Wall (CW) Model</vt:lpstr>
      <vt:lpstr>CW Simple Security Rule</vt:lpstr>
      <vt:lpstr>CW *-Property Rule</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46</cp:revision>
  <dcterms:created xsi:type="dcterms:W3CDTF">2020-04-19T18:21:47Z</dcterms:created>
  <dcterms:modified xsi:type="dcterms:W3CDTF">2020-05-07T05:36:59Z</dcterms:modified>
</cp:coreProperties>
</file>